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64" r:id="rId3"/>
    <p:sldId id="275" r:id="rId4"/>
    <p:sldId id="276" r:id="rId5"/>
    <p:sldId id="277" r:id="rId6"/>
    <p:sldId id="274" r:id="rId7"/>
    <p:sldId id="272" r:id="rId8"/>
    <p:sldId id="273" r:id="rId9"/>
    <p:sldId id="279" r:id="rId10"/>
    <p:sldId id="280" r:id="rId11"/>
    <p:sldId id="268" r:id="rId12"/>
    <p:sldId id="281" r:id="rId13"/>
    <p:sldId id="271" r:id="rId14"/>
    <p:sldId id="269" r:id="rId15"/>
    <p:sldId id="270" r:id="rId16"/>
    <p:sldId id="257" r:id="rId17"/>
    <p:sldId id="25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062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665506C-A8B8-40F6-AC68-F84DBDFA8C3C}" type="datetimeFigureOut">
              <a:rPr lang="ru-RU" smtClean="0"/>
              <a:pPr/>
              <a:t>14.05.2018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00DBD3A-0FF3-4237-800F-EA371F6E551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65506C-A8B8-40F6-AC68-F84DBDFA8C3C}" type="datetimeFigureOut">
              <a:rPr lang="ru-RU" smtClean="0"/>
              <a:pPr/>
              <a:t>14.05.2018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0DBD3A-0FF3-4237-800F-EA371F6E551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65506C-A8B8-40F6-AC68-F84DBDFA8C3C}" type="datetimeFigureOut">
              <a:rPr lang="ru-RU" smtClean="0"/>
              <a:pPr/>
              <a:t>14.05.2018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0DBD3A-0FF3-4237-800F-EA371F6E551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65506C-A8B8-40F6-AC68-F84DBDFA8C3C}" type="datetimeFigureOut">
              <a:rPr lang="ru-RU" smtClean="0"/>
              <a:pPr/>
              <a:t>14.05.2018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0DBD3A-0FF3-4237-800F-EA371F6E551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65506C-A8B8-40F6-AC68-F84DBDFA8C3C}" type="datetimeFigureOut">
              <a:rPr lang="ru-RU" smtClean="0"/>
              <a:pPr/>
              <a:t>14.05.2018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0DBD3A-0FF3-4237-800F-EA371F6E551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65506C-A8B8-40F6-AC68-F84DBDFA8C3C}" type="datetimeFigureOut">
              <a:rPr lang="ru-RU" smtClean="0"/>
              <a:pPr/>
              <a:t>14.05.2018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0DBD3A-0FF3-4237-800F-EA371F6E551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65506C-A8B8-40F6-AC68-F84DBDFA8C3C}" type="datetimeFigureOut">
              <a:rPr lang="ru-RU" smtClean="0"/>
              <a:pPr/>
              <a:t>14.05.2018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0DBD3A-0FF3-4237-800F-EA371F6E551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65506C-A8B8-40F6-AC68-F84DBDFA8C3C}" type="datetimeFigureOut">
              <a:rPr lang="ru-RU" smtClean="0"/>
              <a:pPr/>
              <a:t>14.05.2018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0DBD3A-0FF3-4237-800F-EA371F6E551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665506C-A8B8-40F6-AC68-F84DBDFA8C3C}" type="datetimeFigureOut">
              <a:rPr lang="ru-RU" smtClean="0"/>
              <a:pPr/>
              <a:t>14.05.2018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0DBD3A-0FF3-4237-800F-EA371F6E551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0665506C-A8B8-40F6-AC68-F84DBDFA8C3C}" type="datetimeFigureOut">
              <a:rPr lang="ru-RU" smtClean="0"/>
              <a:pPr/>
              <a:t>14.05.2018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00DBD3A-0FF3-4237-800F-EA371F6E551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665506C-A8B8-40F6-AC68-F84DBDFA8C3C}" type="datetimeFigureOut">
              <a:rPr lang="ru-RU" smtClean="0"/>
              <a:pPr/>
              <a:t>14.05.2018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00DBD3A-0FF3-4237-800F-EA371F6E551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0665506C-A8B8-40F6-AC68-F84DBDFA8C3C}" type="datetimeFigureOut">
              <a:rPr lang="ru-RU" smtClean="0"/>
              <a:pPr/>
              <a:t>14.05.2018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00DBD3A-0FF3-4237-800F-EA371F6E551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10" Type="http://schemas.openxmlformats.org/officeDocument/2006/relationships/image" Target="../media/image53.jpeg"/><Relationship Id="rId4" Type="http://schemas.openxmlformats.org/officeDocument/2006/relationships/image" Target="../media/image47.jpeg"/><Relationship Id="rId9" Type="http://schemas.openxmlformats.org/officeDocument/2006/relationships/image" Target="../media/image5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7" Type="http://schemas.openxmlformats.org/officeDocument/2006/relationships/image" Target="../media/image59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image" Target="../media/image61.jpeg"/><Relationship Id="rId7" Type="http://schemas.openxmlformats.org/officeDocument/2006/relationships/image" Target="../media/image65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10" Type="http://schemas.openxmlformats.org/officeDocument/2006/relationships/image" Target="../media/image68.jpeg"/><Relationship Id="rId4" Type="http://schemas.openxmlformats.org/officeDocument/2006/relationships/image" Target="../media/image62.jpeg"/><Relationship Id="rId9" Type="http://schemas.openxmlformats.org/officeDocument/2006/relationships/image" Target="../media/image6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7" Type="http://schemas.openxmlformats.org/officeDocument/2006/relationships/image" Target="../media/image74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eg"/><Relationship Id="rId3" Type="http://schemas.openxmlformats.org/officeDocument/2006/relationships/image" Target="../media/image76.jpeg"/><Relationship Id="rId7" Type="http://schemas.openxmlformats.org/officeDocument/2006/relationships/image" Target="../media/image80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26.jpeg"/><Relationship Id="rId9" Type="http://schemas.openxmlformats.org/officeDocument/2006/relationships/image" Target="../media/image3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ma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2888"/>
            <a:ext cx="9144000" cy="7100888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</p:pic>
      <p:sp>
        <p:nvSpPr>
          <p:cNvPr id="5123" name="WordArt 14"/>
          <p:cNvSpPr>
            <a:spLocks noChangeArrowheads="1" noChangeShapeType="1" noTextEdit="1"/>
          </p:cNvSpPr>
          <p:nvPr/>
        </p:nvSpPr>
        <p:spPr bwMode="auto">
          <a:xfrm>
            <a:off x="2916238" y="3860800"/>
            <a:ext cx="3959225" cy="1295400"/>
          </a:xfrm>
          <a:prstGeom prst="rect">
            <a:avLst/>
          </a:prstGeom>
        </p:spPr>
        <p:txBody>
          <a:bodyPr wrap="none" fromWordArt="1">
            <a:prstTxWarp prst="textCurveDown">
              <a:avLst>
                <a:gd name="adj" fmla="val 43477"/>
              </a:avLst>
            </a:prstTxWarp>
          </a:bodyPr>
          <a:lstStyle/>
          <a:p>
            <a:pPr algn="ctr"/>
            <a:r>
              <a:rPr lang="ru-RU" sz="4800" b="1" kern="10" spc="960" dirty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E6DCAC"/>
                    </a:gs>
                    <a:gs pos="6000">
                      <a:srgbClr val="E6D78A"/>
                    </a:gs>
                    <a:gs pos="14999">
                      <a:srgbClr val="C7AC4C"/>
                    </a:gs>
                    <a:gs pos="22501">
                      <a:srgbClr val="E6D78A"/>
                    </a:gs>
                    <a:gs pos="38499">
                      <a:srgbClr val="C7AC4C"/>
                    </a:gs>
                    <a:gs pos="50000">
                      <a:srgbClr val="E6DCAC"/>
                    </a:gs>
                    <a:gs pos="61501">
                      <a:srgbClr val="C7AC4C"/>
                    </a:gs>
                    <a:gs pos="77499">
                      <a:srgbClr val="E6D78A"/>
                    </a:gs>
                    <a:gs pos="85001">
                      <a:srgbClr val="C7AC4C"/>
                    </a:gs>
                    <a:gs pos="94000">
                      <a:srgbClr val="E6D78A"/>
                    </a:gs>
                    <a:gs pos="100000">
                      <a:srgbClr val="E6DCAC"/>
                    </a:gs>
                  </a:gsLst>
                  <a:lin ang="2700000" scaled="1"/>
                </a:gra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"/>
                <a:cs typeface="Arial"/>
              </a:rPr>
              <a:t>"Содружество"</a:t>
            </a:r>
          </a:p>
        </p:txBody>
      </p:sp>
      <p:sp>
        <p:nvSpPr>
          <p:cNvPr id="3087" name="WordArt 15"/>
          <p:cNvSpPr>
            <a:spLocks noChangeArrowheads="1" noChangeShapeType="1" noTextEdit="1"/>
          </p:cNvSpPr>
          <p:nvPr/>
        </p:nvSpPr>
        <p:spPr bwMode="auto">
          <a:xfrm>
            <a:off x="1571604" y="0"/>
            <a:ext cx="6500858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 dirty="0" smtClean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825600"/>
                    </a:gs>
                    <a:gs pos="13000">
                      <a:srgbClr val="FFA800"/>
                    </a:gs>
                    <a:gs pos="28000">
                      <a:srgbClr val="825600"/>
                    </a:gs>
                    <a:gs pos="42999">
                      <a:srgbClr val="FFA800"/>
                    </a:gs>
                    <a:gs pos="58000">
                      <a:srgbClr val="825600"/>
                    </a:gs>
                    <a:gs pos="72000">
                      <a:srgbClr val="FFA800"/>
                    </a:gs>
                    <a:gs pos="87000">
                      <a:srgbClr val="825600"/>
                    </a:gs>
                    <a:gs pos="100000">
                      <a:srgbClr val="FFA800"/>
                    </a:gs>
                  </a:gsLst>
                  <a:lin ang="2700000" scaled="1"/>
                </a:gra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Лениногорский муниципальный район </a:t>
            </a:r>
            <a:r>
              <a:rPr lang="ru-RU" sz="3200" b="1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825600"/>
                    </a:gs>
                    <a:gs pos="13000">
                      <a:srgbClr val="FFA800"/>
                    </a:gs>
                    <a:gs pos="28000">
                      <a:srgbClr val="825600"/>
                    </a:gs>
                    <a:gs pos="42999">
                      <a:srgbClr val="FFA800"/>
                    </a:gs>
                    <a:gs pos="58000">
                      <a:srgbClr val="825600"/>
                    </a:gs>
                    <a:gs pos="72000">
                      <a:srgbClr val="FFA800"/>
                    </a:gs>
                    <a:gs pos="87000">
                      <a:srgbClr val="825600"/>
                    </a:gs>
                    <a:gs pos="100000">
                      <a:srgbClr val="FFA800"/>
                    </a:gs>
                  </a:gsLst>
                  <a:lin ang="2700000" scaled="1"/>
                </a:gra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РТ</a:t>
            </a:r>
          </a:p>
        </p:txBody>
      </p:sp>
      <p:sp>
        <p:nvSpPr>
          <p:cNvPr id="5129" name="WordArt 13"/>
          <p:cNvSpPr>
            <a:spLocks noChangeArrowheads="1" noChangeShapeType="1" noTextEdit="1"/>
          </p:cNvSpPr>
          <p:nvPr/>
        </p:nvSpPr>
        <p:spPr bwMode="auto">
          <a:xfrm>
            <a:off x="1979613" y="404813"/>
            <a:ext cx="5616575" cy="1081087"/>
          </a:xfrm>
          <a:prstGeom prst="rect">
            <a:avLst/>
          </a:prstGeom>
        </p:spPr>
        <p:txBody>
          <a:bodyPr wrap="none" fromWordArt="1">
            <a:prstTxWarp prst="textStop">
              <a:avLst>
                <a:gd name="adj" fmla="val 22222"/>
              </a:avLst>
            </a:prstTxWarp>
          </a:bodyPr>
          <a:lstStyle/>
          <a:p>
            <a:pPr algn="ctr"/>
            <a:r>
              <a:rPr lang="ru-RU" sz="4800" b="1" kern="10" spc="960" dirty="0" smtClean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E6DCAC"/>
                    </a:gs>
                    <a:gs pos="6000">
                      <a:srgbClr val="E6D78A"/>
                    </a:gs>
                    <a:gs pos="14999">
                      <a:srgbClr val="C7AC4C"/>
                    </a:gs>
                    <a:gs pos="22501">
                      <a:srgbClr val="E6D78A"/>
                    </a:gs>
                    <a:gs pos="38499">
                      <a:srgbClr val="C7AC4C"/>
                    </a:gs>
                    <a:gs pos="50000">
                      <a:srgbClr val="E6DCAC"/>
                    </a:gs>
                    <a:gs pos="61501">
                      <a:srgbClr val="C7AC4C"/>
                    </a:gs>
                    <a:gs pos="77499">
                      <a:srgbClr val="E6D78A"/>
                    </a:gs>
                    <a:gs pos="85001">
                      <a:srgbClr val="C7AC4C"/>
                    </a:gs>
                    <a:gs pos="94000">
                      <a:srgbClr val="E6D78A"/>
                    </a:gs>
                    <a:gs pos="100000">
                      <a:srgbClr val="E6DCAC"/>
                    </a:gs>
                  </a:gsLst>
                  <a:lin ang="2700000" scaled="1"/>
                </a:gra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"/>
                <a:cs typeface="Arial"/>
              </a:rPr>
              <a:t>РСДОО</a:t>
            </a:r>
            <a:endParaRPr lang="ru-RU" sz="4800" b="1" kern="10" spc="960" dirty="0">
              <a:ln w="9525">
                <a:noFill/>
                <a:round/>
                <a:headEnd/>
                <a:tailEnd/>
              </a:ln>
              <a:gradFill rotWithShape="1">
                <a:gsLst>
                  <a:gs pos="0">
                    <a:srgbClr val="E6DCAC"/>
                  </a:gs>
                  <a:gs pos="6000">
                    <a:srgbClr val="E6D78A"/>
                  </a:gs>
                  <a:gs pos="14999">
                    <a:srgbClr val="C7AC4C"/>
                  </a:gs>
                  <a:gs pos="22501">
                    <a:srgbClr val="E6D78A"/>
                  </a:gs>
                  <a:gs pos="38499">
                    <a:srgbClr val="C7AC4C"/>
                  </a:gs>
                  <a:gs pos="50000">
                    <a:srgbClr val="E6DCAC"/>
                  </a:gs>
                  <a:gs pos="61501">
                    <a:srgbClr val="C7AC4C"/>
                  </a:gs>
                  <a:gs pos="77499">
                    <a:srgbClr val="E6D78A"/>
                  </a:gs>
                  <a:gs pos="85001">
                    <a:srgbClr val="C7AC4C"/>
                  </a:gs>
                  <a:gs pos="94000">
                    <a:srgbClr val="E6D78A"/>
                  </a:gs>
                  <a:gs pos="100000">
                    <a:srgbClr val="E6DCAC"/>
                  </a:gs>
                </a:gsLst>
                <a:lin ang="2700000" scaled="1"/>
              </a:gradFill>
              <a:effectLst>
                <a:outerShdw dist="45791" dir="3378596" algn="ctr" rotWithShape="0">
                  <a:srgbClr val="4D4D4D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3094" name="Picture 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1819744">
            <a:off x="7667625" y="260350"/>
            <a:ext cx="1239838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95" name="WordArt 23"/>
          <p:cNvSpPr>
            <a:spLocks noChangeArrowheads="1" noChangeShapeType="1" noTextEdit="1"/>
          </p:cNvSpPr>
          <p:nvPr/>
        </p:nvSpPr>
        <p:spPr bwMode="auto">
          <a:xfrm>
            <a:off x="5651500" y="2133600"/>
            <a:ext cx="936625" cy="288925"/>
          </a:xfrm>
          <a:prstGeom prst="rect">
            <a:avLst/>
          </a:prstGeom>
        </p:spPr>
        <p:txBody>
          <a:bodyPr wrap="none" fromWordArt="1">
            <a:prstTxWarp prst="textCurveDown">
              <a:avLst>
                <a:gd name="adj" fmla="val 43477"/>
              </a:avLst>
            </a:prstTxWarp>
          </a:bodyPr>
          <a:lstStyle/>
          <a:p>
            <a:pPr algn="ctr"/>
            <a:r>
              <a:rPr lang="ru-RU" sz="4800" b="1" kern="10" spc="960" dirty="0">
                <a:ln w="9525">
                  <a:noFill/>
                  <a:round/>
                  <a:headEnd/>
                  <a:tailEnd/>
                </a:ln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"/>
                <a:cs typeface="Arial"/>
              </a:rPr>
              <a:t>г. Лениногорск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70" decel="100000"/>
                                        <p:tgtEl>
                                          <p:spTgt spid="309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70" decel="100000"/>
                                        <p:tgtEl>
                                          <p:spTgt spid="309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770" fill="hold"/>
                                        <p:tgtEl>
                                          <p:spTgt spid="30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30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0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0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7" grpId="0" animBg="1"/>
      <p:bldP spid="309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46115"/>
          </a:xfrm>
          <a:prstGeom prst="rect">
            <a:avLst/>
          </a:prstGeom>
        </p:spPr>
      </p:pic>
      <p:pic>
        <p:nvPicPr>
          <p:cNvPr id="7" name="Рисунок 6" descr="C:\Documents and Settings\My\Рабочий стол\Всероссийская акция  Обелиск Ст.Письм.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1643050"/>
            <a:ext cx="3981691" cy="3981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500562" y="500042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Акция «Обелиск»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9997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85786" y="285728"/>
            <a:ext cx="7715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Конкурс «Лучшая детская организация»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Documents and Settings\My\Рабочий стол\гимназия11.jpg"/>
          <p:cNvPicPr/>
          <p:nvPr/>
        </p:nvPicPr>
        <p:blipFill>
          <a:blip r:embed="rId2" cstate="print"/>
          <a:srcRect t="19449" r="-869"/>
          <a:stretch>
            <a:fillRect/>
          </a:stretch>
        </p:blipFill>
        <p:spPr bwMode="auto">
          <a:xfrm>
            <a:off x="142844" y="714356"/>
            <a:ext cx="2500330" cy="1693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Documents and Settings\My\Рабочий стол\шк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702" y="714356"/>
            <a:ext cx="2283475" cy="169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E:\Мои документы\Смотр ДОО 2014г\СОШ №13\PB10144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2571744"/>
            <a:ext cx="1589413" cy="2118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E:\Мои документы\Смотр ДОО 2014г\СОШ №13\PB10144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388" y="4857760"/>
            <a:ext cx="2428892" cy="1721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E:\Мои документы\Смотр ДОО 2014г\СОШ №13\PB111452.JPG"/>
          <p:cNvPicPr/>
          <p:nvPr/>
        </p:nvPicPr>
        <p:blipFill>
          <a:blip r:embed="rId6" cstate="print"/>
          <a:srcRect l="6356" t="41584" r="1910" b="15099"/>
          <a:stretch>
            <a:fillRect/>
          </a:stretch>
        </p:blipFill>
        <p:spPr bwMode="auto">
          <a:xfrm>
            <a:off x="1785919" y="2571744"/>
            <a:ext cx="5286412" cy="1927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E:\Мои документы\Смотр ДОО 2014г\отрядный уголок 5А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86116" y="714356"/>
            <a:ext cx="2500330" cy="1770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Documents and Settings\My\Рабочий стол\шк5.jpg"/>
          <p:cNvPicPr/>
          <p:nvPr/>
        </p:nvPicPr>
        <p:blipFill>
          <a:blip r:embed="rId8" cstate="print"/>
          <a:srcRect t="12871" r="1598"/>
          <a:stretch>
            <a:fillRect/>
          </a:stretch>
        </p:blipFill>
        <p:spPr bwMode="auto">
          <a:xfrm>
            <a:off x="142845" y="4919031"/>
            <a:ext cx="2714643" cy="1796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Documents and Settings\My\Рабочий стол\шк7а.jpg"/>
          <p:cNvPicPr/>
          <p:nvPr/>
        </p:nvPicPr>
        <p:blipFill>
          <a:blip r:embed="rId9" cstate="print"/>
          <a:srcRect t="16484"/>
          <a:stretch>
            <a:fillRect/>
          </a:stretch>
        </p:blipFill>
        <p:spPr bwMode="auto">
          <a:xfrm>
            <a:off x="3214678" y="4929198"/>
            <a:ext cx="2714644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E:\Мои документы\Смотр ДОО 2014г\уголки 1, 2, место по младшим классам СОШ 6\7В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143768" y="2500306"/>
            <a:ext cx="171451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214290"/>
            <a:ext cx="8858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ФЕСТИВАЛЬ «Детство без границ»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E:\Мои документы\Детсво без границ 2017-18г\Буклет 1 Природа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928670"/>
            <a:ext cx="2928958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E:\Мои документы\Детсво без границ 2017-18г\фотоколлаж птицы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1071546"/>
            <a:ext cx="2835370" cy="2127249"/>
          </a:xfrm>
          <a:prstGeom prst="rect">
            <a:avLst/>
          </a:prstGeom>
          <a:noFill/>
        </p:spPr>
      </p:pic>
      <p:pic>
        <p:nvPicPr>
          <p:cNvPr id="5" name="Рисунок 4" descr="E:\Мои документы\Детсво без границ 2017-18г\фото ДБГ и пасхальные яйца\DSC_026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3357562"/>
            <a:ext cx="3268160" cy="2172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E:\Мои документы\Детсво без границ 2017-18г\фото ДБГ и пасхальные яйца\DSC_026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53056" y="4429132"/>
            <a:ext cx="3290944" cy="2186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E:\Мои документы\Детсво без границ 2017-18г\Юные дарования\рисунки\11-13\Этот красочный мир\Саакян Джулия,13 лет,Этот красочный мир,МБОУ СОШ№7,рук.Хафизова Ж.А.г.Лениногорск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00760" y="1714488"/>
            <a:ext cx="3143240" cy="2199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E:\Мои документы\Детсво без границ 2017-18г\Юные дарования\поделки\8-10 лет\Золотое рукоделие\Ионов Кирилл,10 лет,Королева,МБОУ СОШ №10,рук.Бажитова Т.П.,Вотина М.В.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3026128" y="3974740"/>
            <a:ext cx="3255945" cy="2164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:\Мои документы\Все-вместе игра для следопытов\фото Все вместе\IMG_075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714356"/>
            <a:ext cx="2459745" cy="1639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E:\Мои документы\Игра Мы наследники 21 века\ВАЛ ПАВ 25 ЯНВ\IMG_130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2928934"/>
            <a:ext cx="2286016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Documents and Settings\My\Рабочий стол\Путь к успеху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78" y="1071546"/>
            <a:ext cx="2448728" cy="1632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Documents and Settings\My\Рабочий стол\Новый год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2643182"/>
            <a:ext cx="2360593" cy="1568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Documents and Settings\My\Рабочий стол\Новый год .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29322" y="1285860"/>
            <a:ext cx="2353764" cy="1564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E:\Мои документы\Слет Мы вместе 2015\фото слета\IMG_3878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57884" y="3286124"/>
            <a:ext cx="2214578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85720" y="214290"/>
            <a:ext cx="8643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Традиционные мероприятия РСДОО «Содружество»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IMG_0636"/>
          <p:cNvPicPr>
            <a:picLocks noChangeAspect="1" noChangeArrowheads="1"/>
          </p:cNvPicPr>
          <p:nvPr/>
        </p:nvPicPr>
        <p:blipFill>
          <a:blip r:embed="rId8" cstate="print"/>
          <a:srcRect l="3423" t="7576" r="2471"/>
          <a:stretch>
            <a:fillRect/>
          </a:stretch>
        </p:blipFill>
        <p:spPr bwMode="auto">
          <a:xfrm>
            <a:off x="357158" y="4643446"/>
            <a:ext cx="2357454" cy="17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 descr="DSC_099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965381" y="5000636"/>
            <a:ext cx="2575039" cy="170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 descr="089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929322" y="5143512"/>
            <a:ext cx="2285984" cy="17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214290"/>
            <a:ext cx="7786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Весенняя неделя добра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E:\Мои документы\Акция Весенняя неделя добра\IMG_424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3" y="1000109"/>
            <a:ext cx="3214710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E:\Мои документы\Акция Весенняя неделя добра\IMG_424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1214422"/>
            <a:ext cx="2928958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E:\Мои документы\Акция Весенняя неделя добра\IMG_424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8" y="1785926"/>
            <a:ext cx="2500330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Documents and Settings\My\Рабочий стол\20180424_08090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4286256"/>
            <a:ext cx="2643206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Documents and Settings\My\Рабочий стол\День чистой Земли Новая-Сереж\фото Защитим планету\DSC_0536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00364" y="4429132"/>
            <a:ext cx="2897770" cy="2067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Documents and Settings\My\Рабочий стол\Вешаем скворечники на территории школы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72198" y="4572008"/>
            <a:ext cx="2714644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214290"/>
            <a:ext cx="7572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«Замечательный вожатый</a:t>
            </a:r>
            <a:r>
              <a:rPr lang="ru-RU" b="1" dirty="0" smtClean="0"/>
              <a:t>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478880" y="3429000"/>
            <a:ext cx="38077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«Моя инициатива»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C:\Documents and Settings\My\Рабочий стол\IMG_380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1480"/>
            <a:ext cx="2542583" cy="1906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Documents and Settings\My\Рабочий стол\IMG_383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298" y="1571612"/>
            <a:ext cx="2428892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Documents and Settings\My\Рабочий стол\IMG_385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45430" y="1643050"/>
            <a:ext cx="239857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Documents and Settings\My\Рабочий стол\IMG_383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642918"/>
            <a:ext cx="250033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Documents and Settings\My\Рабочий стол\IMG_9018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0" y="4286256"/>
            <a:ext cx="2712575" cy="2034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C:\Documents and Settings\My\Рабочий стол\IMG_3697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14678" y="4500570"/>
            <a:ext cx="2712575" cy="2033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C:\Documents and Settings\My\Рабочий стол\IMG_3704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72198" y="4714884"/>
            <a:ext cx="2714644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4" name="Рисунок 3" descr="Nika_sta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57422" y="-785842"/>
            <a:ext cx="4071966" cy="618416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9683042">
            <a:off x="1732160" y="603751"/>
            <a:ext cx="6182977" cy="6040951"/>
          </a:xfrm>
          <a:prstGeom prst="rect">
            <a:avLst/>
          </a:prstGeom>
          <a:ln>
            <a:noFill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My\Рабочий стол\Рисунок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2842" y="-18"/>
            <a:ext cx="9206841" cy="6858018"/>
          </a:xfrm>
          <a:prstGeom prst="rect">
            <a:avLst/>
          </a:prstGeom>
          <a:noFill/>
        </p:spPr>
      </p:pic>
      <p:sp>
        <p:nvSpPr>
          <p:cNvPr id="10242" name="Text Box 4"/>
          <p:cNvSpPr txBox="1">
            <a:spLocks noChangeArrowheads="1"/>
          </p:cNvSpPr>
          <p:nvPr/>
        </p:nvSpPr>
        <p:spPr bwMode="auto">
          <a:xfrm>
            <a:off x="1258888" y="1052513"/>
            <a:ext cx="5257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/>
              <a:t> 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9480" name="Text Box 24"/>
          <p:cNvSpPr txBox="1">
            <a:spLocks noChangeArrowheads="1"/>
          </p:cNvSpPr>
          <p:nvPr/>
        </p:nvSpPr>
        <p:spPr bwMode="auto">
          <a:xfrm>
            <a:off x="1071538" y="1071546"/>
            <a:ext cx="5429288" cy="3354765"/>
          </a:xfrm>
          <a:prstGeom prst="rect">
            <a:avLst/>
          </a:prstGeom>
          <a:solidFill>
            <a:schemeClr val="tx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buAutoNum type="arabicPeriod"/>
              <a:defRPr/>
            </a:pP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</a:rPr>
              <a:t>Цели и задачи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</a:rPr>
              <a:t>РС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</a:rPr>
              <a:t>«Альтаир»</a:t>
            </a:r>
          </a:p>
          <a:p>
            <a:pPr marL="342900" indent="-342900">
              <a:defRPr/>
            </a:pP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</a:rPr>
              <a:t>-предоставление возможности подросткам и школьникам самореализовываться посредством участия в общественной жизни школы, района, республики через реализацию собственных социально-значимых проектов.</a:t>
            </a:r>
          </a:p>
          <a:p>
            <a:pPr>
              <a:defRPr/>
            </a:pP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</a:rPr>
              <a:t>2. Функции РС:</a:t>
            </a:r>
          </a:p>
          <a:p>
            <a:pPr>
              <a:defRPr/>
            </a:pPr>
            <a:r>
              <a:rPr lang="ru-RU" sz="1600" b="1" i="1" dirty="0" smtClean="0">
                <a:solidFill>
                  <a:schemeClr val="bg1"/>
                </a:solidFill>
                <a:latin typeface="Times New Roman" pitchFamily="18" charset="0"/>
              </a:rPr>
              <a:t>Организационная: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</a:rPr>
              <a:t> вовлечение школьников в организацию мероприятий различного уровня</a:t>
            </a:r>
          </a:p>
          <a:p>
            <a:pPr>
              <a:defRPr/>
            </a:pPr>
            <a:r>
              <a:rPr lang="ru-RU" sz="1600" b="1" i="1" dirty="0" smtClean="0">
                <a:solidFill>
                  <a:schemeClr val="bg1"/>
                </a:solidFill>
                <a:latin typeface="Times New Roman" pitchFamily="18" charset="0"/>
              </a:rPr>
              <a:t>Информационная: 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</a:rPr>
              <a:t>распространение  информации о мероприятиях по общественным организациям школ.</a:t>
            </a:r>
          </a:p>
          <a:p>
            <a:pPr>
              <a:defRPr/>
            </a:pPr>
            <a:r>
              <a:rPr lang="ru-RU" sz="1600" b="1" i="1" dirty="0" smtClean="0">
                <a:solidFill>
                  <a:schemeClr val="bg1"/>
                </a:solidFill>
                <a:latin typeface="Times New Roman" pitchFamily="18" charset="0"/>
              </a:rPr>
              <a:t>Представительская: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</a:rPr>
              <a:t>представление интересов детей и молодежи района на различных уровнях власти.</a:t>
            </a:r>
          </a:p>
        </p:txBody>
      </p:sp>
      <p:sp>
        <p:nvSpPr>
          <p:cNvPr id="19481" name="WordArt 25"/>
          <p:cNvSpPr>
            <a:spLocks noChangeArrowheads="1" noChangeShapeType="1" noTextEdit="1"/>
          </p:cNvSpPr>
          <p:nvPr/>
        </p:nvSpPr>
        <p:spPr bwMode="auto">
          <a:xfrm>
            <a:off x="1547813" y="188912"/>
            <a:ext cx="4810137" cy="596881"/>
          </a:xfrm>
          <a:prstGeom prst="rect">
            <a:avLst/>
          </a:prstGeom>
        </p:spPr>
        <p:txBody>
          <a:bodyPr wrap="none" fromWordArt="1">
            <a:prstTxWarp prst="textInflateTop">
              <a:avLst>
                <a:gd name="adj" fmla="val 31917"/>
              </a:avLst>
            </a:prstTxWarp>
          </a:bodyPr>
          <a:lstStyle/>
          <a:p>
            <a:pPr algn="ctr"/>
            <a:r>
              <a:rPr lang="ru-RU" sz="32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Comic Sans MS"/>
              </a:rPr>
              <a:t>1993 год</a:t>
            </a:r>
            <a:endParaRPr lang="ru-RU" sz="32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effectLst>
                <a:outerShdw dist="35921" dir="2700000" algn="ctr" rotWithShape="0">
                  <a:srgbClr val="808080">
                    <a:alpha val="79999"/>
                  </a:srgbClr>
                </a:outerShdw>
              </a:effectLst>
              <a:latin typeface="Comic Sans MS"/>
            </a:endParaRPr>
          </a:p>
        </p:txBody>
      </p:sp>
      <p:pic>
        <p:nvPicPr>
          <p:cNvPr id="19485" name="Picture 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643790">
            <a:off x="6947452" y="2745128"/>
            <a:ext cx="1894807" cy="1381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E:\Мои документы\Сбор Наследники Отечества\фото сбора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300517">
            <a:off x="6988277" y="5350888"/>
            <a:ext cx="1857388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E:\Мои документы\Все-вместе игра для следопытов\фото Все вместе\IMG_075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932074">
            <a:off x="6970799" y="4125502"/>
            <a:ext cx="1980915" cy="1309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E:\Мои документы\материалы тим. отрядов\стартовый сбор тим. отрядов 2015г\23.09.15.фото\фото 018.jpg"/>
          <p:cNvPicPr/>
          <p:nvPr/>
        </p:nvPicPr>
        <p:blipFill>
          <a:blip r:embed="rId6" cstate="print"/>
          <a:srcRect t="7143" r="-302" b="14762"/>
          <a:stretch>
            <a:fillRect/>
          </a:stretch>
        </p:blipFill>
        <p:spPr bwMode="auto">
          <a:xfrm rot="486324">
            <a:off x="6858016" y="142852"/>
            <a:ext cx="1857388" cy="1428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E:\Мои документы\Игра Мы наследники 21 века\ВАЛ ПАВ 25 ЯНВ\IMG_1304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1015582">
            <a:off x="6858016" y="1500174"/>
            <a:ext cx="203695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G:\фото Актив года.jpg"/>
          <p:cNvPicPr/>
          <p:nvPr/>
        </p:nvPicPr>
        <p:blipFill>
          <a:blip r:embed="rId8" cstate="print"/>
          <a:srcRect l="4786" t="17817" r="5065" b="15841"/>
          <a:stretch>
            <a:fillRect/>
          </a:stretch>
        </p:blipFill>
        <p:spPr bwMode="auto">
          <a:xfrm>
            <a:off x="1142976" y="4500570"/>
            <a:ext cx="5357850" cy="221455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4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9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3000"/>
                                        <p:tgtEl>
                                          <p:spTgt spid="19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80" grpId="0" animBg="1"/>
      <p:bldP spid="1948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285728"/>
            <a:ext cx="8643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Акция «С Днем рождения, СНТ»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Documents and Settings\My\Рабочий стол\СНТ\IMG-20170915-WA0004.jpg"/>
          <p:cNvPicPr/>
          <p:nvPr/>
        </p:nvPicPr>
        <p:blipFill>
          <a:blip r:embed="rId2" cstate="print"/>
          <a:srcRect t="9890" r="1302" b="10994"/>
          <a:stretch>
            <a:fillRect/>
          </a:stretch>
        </p:blipFill>
        <p:spPr bwMode="auto">
          <a:xfrm>
            <a:off x="214282" y="928670"/>
            <a:ext cx="278608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Documents and Settings\My\Рабочий стол\СНТ\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1142984"/>
            <a:ext cx="3077214" cy="2391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Documents and Settings\My\Рабочий стол\СНТ\IMG-20170915-WA0005.jpg"/>
          <p:cNvPicPr/>
          <p:nvPr/>
        </p:nvPicPr>
        <p:blipFill>
          <a:blip r:embed="rId4" cstate="print"/>
          <a:srcRect t="8558" r="-512" b="14424"/>
          <a:stretch>
            <a:fillRect/>
          </a:stretch>
        </p:blipFill>
        <p:spPr bwMode="auto">
          <a:xfrm>
            <a:off x="6286512" y="1428736"/>
            <a:ext cx="2643206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0" y="3571876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Стартовый сбор тимуровских отрядов</a:t>
            </a:r>
          </a:p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«В единстве наша сила и успех»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E:\Мои документы\материалы тим. отрядов\Стартовый сбор тимуровских отр.2017\фото\IMG_172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714884"/>
            <a:ext cx="2714644" cy="192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E:\Мои документы\материалы тим. отрядов\Стартовый сбор тимуровских отр.2017\фото\IMG-20170927-WA0015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72198" y="5072074"/>
            <a:ext cx="2571768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E:\Мои документы\материалы тим. отрядов\Стартовый сбор тимуровских отр.2017\фото\IMG-20170927-WA0013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00364" y="4786322"/>
            <a:ext cx="2828322" cy="1878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My\Рабочий стол\СНТ\#СНТ#МИНЕМСНТ Шугурово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2948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4282" y="2214554"/>
            <a:ext cx="72866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Акция «С Днем рождения, СНТ!»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0011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Международный день пожилого человека.</a:t>
            </a:r>
          </a:p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Акция «Мы всегда рядом»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Documents and Settings\My\Рабочий стол\В гости - с добром!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142984"/>
            <a:ext cx="2326728" cy="1745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Documents and Settings\My\Рабочий стол\Спешим на помощь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5" y="1285861"/>
            <a:ext cx="2357454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Documents and Settings\My\Рабочий стол\день пожилых листовки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1500174"/>
            <a:ext cx="3337608" cy="1868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Documents and Settings\My\Рабочий стол\IMG-20160930-WA000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3286124"/>
            <a:ext cx="1890773" cy="2520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Меренкова\Desktop\тимуровцы\IMG-20161001-WA0007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500298" y="3857628"/>
            <a:ext cx="2857520" cy="200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 xmlns:pic="http://schemas.openxmlformats.org/drawingml/2006/picture" xmlns:lc="http://schemas.openxmlformats.org/drawingml/2006/lockedCanvas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Ирина Альбертовна\Desktop\10 02 15\Мой класс\Тимуровский\Фотки\zabota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43570" y="4539259"/>
            <a:ext cx="3214710" cy="2318741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27065" y="0"/>
            <a:ext cx="9271065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14414" y="214290"/>
            <a:ext cx="85725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Акция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«Теплый подарок детям»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Documents and Settings\My\Рабочий стол\День пожилых людей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85794"/>
            <a:ext cx="2770914" cy="2034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Documents and Settings\My\Рабочий стол\DSCN011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26" y="928670"/>
            <a:ext cx="2873049" cy="2064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IMG-20171209-WA000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7686" y="4357694"/>
            <a:ext cx="2714644" cy="22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/>
          <a:srcRect l="12898" t="20088" r="21908"/>
          <a:stretch/>
        </p:blipFill>
        <p:spPr>
          <a:xfrm>
            <a:off x="7215206" y="3786190"/>
            <a:ext cx="1928794" cy="3071810"/>
          </a:xfrm>
          <a:prstGeom prst="rect">
            <a:avLst/>
          </a:prstGeom>
        </p:spPr>
      </p:pic>
      <p:pic>
        <p:nvPicPr>
          <p:cNvPr id="12" name="Рисунок 11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5929322" y="1000108"/>
            <a:ext cx="3000364" cy="23089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 descr="E:\Декада инвалидов\DSC06921а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2928934"/>
            <a:ext cx="2357454" cy="3286869"/>
          </a:xfrm>
          <a:prstGeom prst="rect">
            <a:avLst/>
          </a:prstGeom>
          <a:noFill/>
        </p:spPr>
      </p:pic>
      <p:pic>
        <p:nvPicPr>
          <p:cNvPr id="14" name="Picture 3" descr="F:\для Г.М,\DSC_171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214546" y="3571876"/>
            <a:ext cx="2246300" cy="2779796"/>
          </a:xfrm>
          <a:prstGeom prst="rect">
            <a:avLst/>
          </a:prstGeom>
          <a:noFill/>
          <a:ln>
            <a:noFill/>
          </a:ln>
          <a:effectLst>
            <a:softEdge rad="101600"/>
          </a:effectLst>
          <a:extLst>
            <a:ext uri="{909E8E84-426E-40DD-AFC4-6F175D3DCCD1}"/>
            <a:ext uri="{91240B29-F687-4F45-9708-019B960494DF}"/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7895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273132"/>
            <a:ext cx="8929718" cy="1840676"/>
          </a:xfrm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7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7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7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7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7200" dirty="0">
              <a:solidFill>
                <a:schemeClr val="accent4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Акция «С праздником Вас, Ветераны!» </a:t>
            </a:r>
            <a:endParaRPr lang="ru-RU" sz="3600" b="1" dirty="0"/>
          </a:p>
        </p:txBody>
      </p:sp>
    </p:spTree>
    <p:extLst>
      <p:ext uri="{BB962C8B-B14F-4D97-AF65-F5344CB8AC3E}">
        <p14:creationId xmlns="" xmlns:p14="http://schemas.microsoft.com/office/powerpoint/2010/main" val="2986659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8211787" cy="6843156"/>
          </a:xfrm>
          <a:prstGeom prst="rect">
            <a:avLst/>
          </a:prstGeom>
        </p:spPr>
      </p:pic>
      <p:pic>
        <p:nvPicPr>
          <p:cNvPr id="5" name="Picture 3" descr="_DSC586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08" y="0"/>
            <a:ext cx="2428892" cy="1881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IMG_268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9058" y="2000240"/>
            <a:ext cx="2670352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Documents and Settings\My\Рабочий стол\IMG-20180509-WA000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16" y="1928802"/>
            <a:ext cx="1928826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 descr="C:\Users\Меренкова\Desktop\фото16-17\встреча с ветераном\DSC_008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7620" y="4429132"/>
            <a:ext cx="2571768" cy="19074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Documents and Settings\User\Мои документы\Downloads\IMG-20170505-WA003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00826" y="4786322"/>
            <a:ext cx="2428892" cy="1714513"/>
          </a:xfrm>
          <a:prstGeom prst="rect">
            <a:avLst/>
          </a:prstGeom>
          <a:noFill/>
        </p:spPr>
      </p:pic>
      <p:pic>
        <p:nvPicPr>
          <p:cNvPr id="12" name="Рисунок 11" descr="C:\Documents and Settings\My\Рабочий стол\20180508_185420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29058" y="0"/>
            <a:ext cx="2714644" cy="185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89997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211787" cy="6843156"/>
          </a:xfrm>
          <a:prstGeom prst="rect">
            <a:avLst/>
          </a:prstGeom>
        </p:spPr>
      </p:pic>
      <p:pic>
        <p:nvPicPr>
          <p:cNvPr id="13" name="Рисунок 12" descr="C:\Documents and Settings\My\Рабочий стол\20180509_11573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26" y="214290"/>
            <a:ext cx="2406271" cy="2313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Documents and Settings\My\Рабочий стол\IMG-20180509-WA000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64" y="3000372"/>
            <a:ext cx="2286016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C:\Documents and Settings\My\Рабочий стол\IMG_20180508_08011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00496" y="3357562"/>
            <a:ext cx="2414693" cy="3219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C:\Documents and Settings\My\Рабочий стол\20180510_12072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3714744" y="500042"/>
            <a:ext cx="3000396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89997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861</TotalTime>
  <Words>169</Words>
  <Application>Microsoft Office PowerPoint</Application>
  <PresentationFormat>Экран (4:3)</PresentationFormat>
  <Paragraphs>28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Открытая</vt:lpstr>
      <vt:lpstr>Слайд 1</vt:lpstr>
      <vt:lpstr>Слайд 2</vt:lpstr>
      <vt:lpstr>Слайд 3</vt:lpstr>
      <vt:lpstr>Слайд 4</vt:lpstr>
      <vt:lpstr>Слайд 5</vt:lpstr>
      <vt:lpstr>Слайд 6</vt:lpstr>
      <vt:lpstr>    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My</dc:creator>
  <cp:lastModifiedBy>My</cp:lastModifiedBy>
  <cp:revision>79</cp:revision>
  <dcterms:created xsi:type="dcterms:W3CDTF">2017-05-07T09:34:25Z</dcterms:created>
  <dcterms:modified xsi:type="dcterms:W3CDTF">2018-05-14T13:39:35Z</dcterms:modified>
</cp:coreProperties>
</file>